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433-8C4D-DD1F-34D7-9D8635CB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F758D-9BAF-1ED4-DF7D-C9F5C667F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C509-4F2B-3E35-871A-E5005BDE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4E7AF-91D0-5A92-10B5-83A331CE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9C0A-2C7C-5BAD-9EA6-768DC1E1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5270-8A35-C2F9-B230-C899EF55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32821-1929-F985-F682-0B1E59776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ADD4-0B3D-0092-8F83-9B645F88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48B6-928D-18A4-321B-7FA27F46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7AA51-5E7F-A56E-8159-95026ED3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BB6CE-3790-7AD1-33A1-E8C980140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5252A-6BAB-6D5F-101B-346E7D97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85357-EC4C-F94D-64FF-987EC811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F9CA-37D1-2F87-E005-A30E3095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E7FC-6F11-6CB8-1F57-6888E1F7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E3B6-F055-4362-1093-85403F66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350B-E3A8-84F3-D70E-A468DFBF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8AB7-1C54-E07D-2A0E-84D9D403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8D2F-2248-7C9A-84F4-BDD5C698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703E-C6E7-EF64-CB03-EA4EBA2F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6B1B-44A5-2BBF-AB5A-9C749472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7188-86DC-25AD-12C4-C04AFEFE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875C-0EE1-9C9E-0F41-56D825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9D52-68C4-FD44-0420-86C009FD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7F8D-EAEC-157A-9667-40B7EB93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C14A-58EB-A8E8-F395-E0732DFC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C5B8-C1B7-6A1C-A90E-D48FDDD8C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DC112-9867-8807-DFDF-F0DCDFC78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630C4-3773-18FF-0132-E1D87C4F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71AC0-28F8-0CD6-E41B-3C1CB537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CCDC3-7B0F-15E6-6B1D-C0BC930A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9A20-35CB-56F1-610B-DD22FD1D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9F6C6-99FB-E0B6-67D6-F51F879D4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874AF-8C61-6987-9D86-EDEE4F4F9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3ED56-50D1-5534-B72F-808ED00F3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26162-734D-0857-D6EA-70D4A01AF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22062-DD60-4BB7-52A2-A1540ADD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71F1B-78A6-1D34-1345-3642BB47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B8124-5556-C4C8-7471-49DEDDF9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3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ECEF-23B3-D537-12A1-F1155FA0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138C7-AA59-F69C-B846-11037262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348D4-A72C-C667-B6D3-08F7F9DD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728D7-9526-8124-F8AD-956A0DA9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0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E4682-F6D2-52A3-12DB-77F93D59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A189A-6421-45EE-EBCD-65C9F18A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E4854-5FA8-72A9-B57D-30577B1C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518A-5860-6A3A-6731-EF3BE71B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486F-551F-32BC-6CA7-B848ABF3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024CA-49A9-4BEC-3A77-DADB93991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82DEE-6B1C-17C2-F0FA-53752791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A9083-4A0C-0B6E-1403-2627BBFB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978E-D5D8-2CCC-20DE-95642CD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B7DE-D6F1-7902-D573-9795A288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EE174-2ACA-3406-521D-D5837BB2C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CC59B-7F79-197B-2381-5A9519029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2E12B-B670-C4EB-303F-DAB9C2B1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F6DE-D8B4-BEFC-58B2-779074F1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0EDAF-7057-86D7-C7CD-90259707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368C7-EA6B-AD99-F36A-9F783F2D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3E76-0BEE-21AC-89A9-B81999054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1D59-0359-528C-B2EB-437E5F963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0BB0-5411-4E93-B72E-99E72FCA050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EB7D-54C8-4A56-79DD-DC60B78E7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4096-3FB9-F656-61CB-B8F3BA2F4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5026-94E5-4527-A53C-0E2A8B89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5CCA-7B03-86BE-A63E-E0503DA92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08628-3543-2C6F-D109-0A5DD9108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looking at a robot&#10;&#10;Description automatically generated">
            <a:extLst>
              <a:ext uri="{FF2B5EF4-FFF2-40B4-BE49-F238E27FC236}">
                <a16:creationId xmlns:a16="http://schemas.microsoft.com/office/drawing/2014/main" id="{CE02E112-3703-6099-4704-F86D67F270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DE26-88F8-61D4-4868-A8A7494C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E1CA9-47D0-3612-5807-EC4B09A9D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8933" cy="6852363"/>
          </a:xfrm>
        </p:spPr>
      </p:pic>
    </p:spTree>
    <p:extLst>
      <p:ext uri="{BB962C8B-B14F-4D97-AF65-F5344CB8AC3E}">
        <p14:creationId xmlns:p14="http://schemas.microsoft.com/office/powerpoint/2010/main" val="338131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9CB6-73AB-1E0E-2573-A4899843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problem&#10;&#10;Description automatically generated">
            <a:extLst>
              <a:ext uri="{FF2B5EF4-FFF2-40B4-BE49-F238E27FC236}">
                <a16:creationId xmlns:a16="http://schemas.microsoft.com/office/drawing/2014/main" id="{FBB426C6-CEE5-1582-1067-2F9C1FDF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407842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266F-AA8E-5278-6C33-C4A6D385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and holding a block&#10;&#10;Description automatically generated with medium confidence">
            <a:extLst>
              <a:ext uri="{FF2B5EF4-FFF2-40B4-BE49-F238E27FC236}">
                <a16:creationId xmlns:a16="http://schemas.microsoft.com/office/drawing/2014/main" id="{90605E73-A0B1-00DC-D36F-1F9EA9A12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396443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B3AB-733A-B53F-1AD2-C4858ADD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with a colorful dot on it&#10;&#10;Description automatically generated with medium confidence">
            <a:extLst>
              <a:ext uri="{FF2B5EF4-FFF2-40B4-BE49-F238E27FC236}">
                <a16:creationId xmlns:a16="http://schemas.microsoft.com/office/drawing/2014/main" id="{330DD4A0-9965-3D19-6729-390D454DA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105968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2EC0-D4CE-DE55-D1AD-F09C6F9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map&#10;&#10;Description automatically generated">
            <a:extLst>
              <a:ext uri="{FF2B5EF4-FFF2-40B4-BE49-F238E27FC236}">
                <a16:creationId xmlns:a16="http://schemas.microsoft.com/office/drawing/2014/main" id="{E3ED9784-8BBA-F79C-B01A-6D63173C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138187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A2EE-4C89-8E07-AB01-1A57B378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66540DED-9B1E-FFB2-2E8D-A55B8FE0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109152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848E-051C-1F61-D084-FEB42AA6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problem&#10;&#10;Description automatically generated">
            <a:extLst>
              <a:ext uri="{FF2B5EF4-FFF2-40B4-BE49-F238E27FC236}">
                <a16:creationId xmlns:a16="http://schemas.microsoft.com/office/drawing/2014/main" id="{ED768A87-A59C-0B05-1A45-8D658F59A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57825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4D0F-E42C-7F14-D32E-90DA8C02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 city&#10;&#10;Description automatically generated">
            <a:extLst>
              <a:ext uri="{FF2B5EF4-FFF2-40B4-BE49-F238E27FC236}">
                <a16:creationId xmlns:a16="http://schemas.microsoft.com/office/drawing/2014/main" id="{DC4C1A18-3C72-C272-81D0-5623D418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214147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D929-CBA1-A610-6F00-C8322925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wo robots with text below&#10;&#10;Description automatically generated with medium confidence">
            <a:extLst>
              <a:ext uri="{FF2B5EF4-FFF2-40B4-BE49-F238E27FC236}">
                <a16:creationId xmlns:a16="http://schemas.microsoft.com/office/drawing/2014/main" id="{69B72429-9628-7D46-06E4-C4E019DC1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240349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9C86-A39E-49C6-0358-CA092A28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obot holding a map&#10;&#10;Description automatically generated">
            <a:extLst>
              <a:ext uri="{FF2B5EF4-FFF2-40B4-BE49-F238E27FC236}">
                <a16:creationId xmlns:a16="http://schemas.microsoft.com/office/drawing/2014/main" id="{1079DBFC-B383-B07D-D684-3A7129EC7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372187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E733-B191-BC2A-90D6-27349A58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poster&#10;&#10;Description automatically generated">
            <a:extLst>
              <a:ext uri="{FF2B5EF4-FFF2-40B4-BE49-F238E27FC236}">
                <a16:creationId xmlns:a16="http://schemas.microsoft.com/office/drawing/2014/main" id="{76BCACF2-607C-031D-9972-60B500312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715"/>
          </a:xfrm>
        </p:spPr>
      </p:pic>
    </p:spTree>
    <p:extLst>
      <p:ext uri="{BB962C8B-B14F-4D97-AF65-F5344CB8AC3E}">
        <p14:creationId xmlns:p14="http://schemas.microsoft.com/office/powerpoint/2010/main" val="32166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7E2B-D042-C30B-A1AC-043C79AA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mparison of a robot's hand&#10;&#10;Description automatically generated">
            <a:extLst>
              <a:ext uri="{FF2B5EF4-FFF2-40B4-BE49-F238E27FC236}">
                <a16:creationId xmlns:a16="http://schemas.microsoft.com/office/drawing/2014/main" id="{AA99F0A0-7FF1-B43B-3636-14F2600F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428149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0F0A-BA08-2E03-0373-4FC9991E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looking at a diagram&#10;&#10;Description automatically generated">
            <a:extLst>
              <a:ext uri="{FF2B5EF4-FFF2-40B4-BE49-F238E27FC236}">
                <a16:creationId xmlns:a16="http://schemas.microsoft.com/office/drawing/2014/main" id="{E5D24209-98B2-7931-2316-AA0C20462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323668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5E61-77D4-244E-1E32-B2102EC3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and holding a glowing robot&#10;&#10;Description automatically generated">
            <a:extLst>
              <a:ext uri="{FF2B5EF4-FFF2-40B4-BE49-F238E27FC236}">
                <a16:creationId xmlns:a16="http://schemas.microsoft.com/office/drawing/2014/main" id="{62737EB0-D189-968E-4E6E-FD04D5A21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" y="21714"/>
            <a:ext cx="12150358" cy="6836286"/>
          </a:xfrm>
        </p:spPr>
      </p:pic>
    </p:spTree>
    <p:extLst>
      <p:ext uri="{BB962C8B-B14F-4D97-AF65-F5344CB8AC3E}">
        <p14:creationId xmlns:p14="http://schemas.microsoft.com/office/powerpoint/2010/main" val="77489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32D4-AD1D-BC23-7CB6-56E29F2F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red and white background&#10;&#10;Description automatically generated">
            <a:extLst>
              <a:ext uri="{FF2B5EF4-FFF2-40B4-BE49-F238E27FC236}">
                <a16:creationId xmlns:a16="http://schemas.microsoft.com/office/drawing/2014/main" id="{9B84548F-9190-865F-A883-2D7CE7E58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56534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7DAC-255D-D138-1480-2586371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een truck with leaves on it&#10;&#10;Description automatically generated">
            <a:extLst>
              <a:ext uri="{FF2B5EF4-FFF2-40B4-BE49-F238E27FC236}">
                <a16:creationId xmlns:a16="http://schemas.microsoft.com/office/drawing/2014/main" id="{864A1013-1DA7-C9E7-FD61-C0B8C4C76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273494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1A75-E850-F93A-36D2-AA9F7A15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CB4F0D85-2F18-37FD-5345-7947E220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414605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564C-373A-2BA1-631F-3A91D062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europe with lights&#10;&#10;Description automatically generated">
            <a:extLst>
              <a:ext uri="{FF2B5EF4-FFF2-40B4-BE49-F238E27FC236}">
                <a16:creationId xmlns:a16="http://schemas.microsoft.com/office/drawing/2014/main" id="{C5AB6B43-D224-79DB-CCCF-A1B33DF7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019" cy="6865352"/>
          </a:xfrm>
        </p:spPr>
      </p:pic>
    </p:spTree>
    <p:extLst>
      <p:ext uri="{BB962C8B-B14F-4D97-AF65-F5344CB8AC3E}">
        <p14:creationId xmlns:p14="http://schemas.microsoft.com/office/powerpoint/2010/main" val="336953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2B06-613A-07D0-BDAD-EE117462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B34AF81-BAAD-5EC6-0C98-EC4F2E33D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64168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AB8D-4BB0-8E89-95B9-CC5302FF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0C77F7-1ADF-DE81-C3AD-93CA11275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2639571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652B-3360-5A04-8189-7A18961A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europe with text&#10;&#10;Description automatically generated">
            <a:extLst>
              <a:ext uri="{FF2B5EF4-FFF2-40B4-BE49-F238E27FC236}">
                <a16:creationId xmlns:a16="http://schemas.microsoft.com/office/drawing/2014/main" id="{12024FE3-8B23-12E2-132C-18F8CAF7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7983" cy="6863081"/>
          </a:xfrm>
        </p:spPr>
      </p:pic>
    </p:spTree>
    <p:extLst>
      <p:ext uri="{BB962C8B-B14F-4D97-AF65-F5344CB8AC3E}">
        <p14:creationId xmlns:p14="http://schemas.microsoft.com/office/powerpoint/2010/main" val="13854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person on a rocket&#10;&#10;Description automatically generated">
            <a:extLst>
              <a:ext uri="{FF2B5EF4-FFF2-40B4-BE49-F238E27FC236}">
                <a16:creationId xmlns:a16="http://schemas.microsoft.com/office/drawing/2014/main" id="{6F4FCE9C-1319-9F17-F50D-87C856DF2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613B-A3C4-CC5D-C40C-0417575F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looking at a robot&#10;&#10;Description automatically generated">
            <a:extLst>
              <a:ext uri="{FF2B5EF4-FFF2-40B4-BE49-F238E27FC236}">
                <a16:creationId xmlns:a16="http://schemas.microsoft.com/office/drawing/2014/main" id="{6A610CAE-9F45-0DE7-6979-3320E278F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" y="-1480"/>
            <a:ext cx="12191582" cy="6859480"/>
          </a:xfrm>
        </p:spPr>
      </p:pic>
    </p:spTree>
    <p:extLst>
      <p:ext uri="{BB962C8B-B14F-4D97-AF65-F5344CB8AC3E}">
        <p14:creationId xmlns:p14="http://schemas.microsoft.com/office/powerpoint/2010/main" val="278001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8502-B7D4-E03F-19C9-BDADDC87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clock&#10;&#10;Description automatically generated">
            <a:extLst>
              <a:ext uri="{FF2B5EF4-FFF2-40B4-BE49-F238E27FC236}">
                <a16:creationId xmlns:a16="http://schemas.microsoft.com/office/drawing/2014/main" id="{580C799F-9DB8-F88F-1A75-CE1E1FA9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50878" cy="7005370"/>
          </a:xfrm>
        </p:spPr>
      </p:pic>
    </p:spTree>
    <p:extLst>
      <p:ext uri="{BB962C8B-B14F-4D97-AF65-F5344CB8AC3E}">
        <p14:creationId xmlns:p14="http://schemas.microsoft.com/office/powerpoint/2010/main" val="317426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8551-D916-FE46-7184-65E11E80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wearing a blue cap and carrying boxes&#10;&#10;Description automatically generated">
            <a:extLst>
              <a:ext uri="{FF2B5EF4-FFF2-40B4-BE49-F238E27FC236}">
                <a16:creationId xmlns:a16="http://schemas.microsoft.com/office/drawing/2014/main" id="{4BFE14E4-66DB-33A8-C3A9-433B5D5F8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151984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7C53-F171-AB8E-E357-80592DC7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light bulb with leaves on it&#10;&#10;Description automatically generated">
            <a:extLst>
              <a:ext uri="{FF2B5EF4-FFF2-40B4-BE49-F238E27FC236}">
                <a16:creationId xmlns:a16="http://schemas.microsoft.com/office/drawing/2014/main" id="{03548666-44D0-DC9D-047A-1490350C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57291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2D03-637C-0774-AA8B-1C0D4B6C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ocket in a box&#10;&#10;Description automatically generated">
            <a:extLst>
              <a:ext uri="{FF2B5EF4-FFF2-40B4-BE49-F238E27FC236}">
                <a16:creationId xmlns:a16="http://schemas.microsoft.com/office/drawing/2014/main" id="{2B00A03C-663F-4FC0-8D9C-282A629F5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3" cy="6858000"/>
          </a:xfrm>
        </p:spPr>
      </p:pic>
    </p:spTree>
    <p:extLst>
      <p:ext uri="{BB962C8B-B14F-4D97-AF65-F5344CB8AC3E}">
        <p14:creationId xmlns:p14="http://schemas.microsoft.com/office/powerpoint/2010/main" val="114564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81FC-AFFC-F3B9-A5AB-072A5D39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B984D31-8F73-FC5B-1934-048037F5C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4" y="-15800"/>
            <a:ext cx="12217034" cy="6873800"/>
          </a:xfrm>
        </p:spPr>
      </p:pic>
    </p:spTree>
    <p:extLst>
      <p:ext uri="{BB962C8B-B14F-4D97-AF65-F5344CB8AC3E}">
        <p14:creationId xmlns:p14="http://schemas.microsoft.com/office/powerpoint/2010/main" val="141214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E890-0D30-B588-DCE3-B675D111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37264AB5-DC36-A640-FD5A-8E05BE5DF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" y="0"/>
            <a:ext cx="12188952" cy="6858000"/>
          </a:xfrm>
        </p:spPr>
      </p:pic>
    </p:spTree>
    <p:extLst>
      <p:ext uri="{BB962C8B-B14F-4D97-AF65-F5344CB8AC3E}">
        <p14:creationId xmlns:p14="http://schemas.microsoft.com/office/powerpoint/2010/main" val="70769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Keller Logistics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Roehrig</dc:creator>
  <cp:lastModifiedBy>Lindsey Roehrig</cp:lastModifiedBy>
  <cp:revision>2</cp:revision>
  <dcterms:created xsi:type="dcterms:W3CDTF">2023-11-14T18:51:53Z</dcterms:created>
  <dcterms:modified xsi:type="dcterms:W3CDTF">2023-11-14T19:08:17Z</dcterms:modified>
</cp:coreProperties>
</file>